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ECC0DD8F-F973-44F9-9DB8-064C19EF73AD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58" y="5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c-ru-bootcamp.github.io/RutgersMixology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5856" y="180318"/>
            <a:ext cx="7766936" cy="1154212"/>
          </a:xfrm>
        </p:spPr>
        <p:txBody>
          <a:bodyPr/>
          <a:lstStyle/>
          <a:p>
            <a:r>
              <a:rPr lang="en-US" dirty="0" smtClean="0"/>
              <a:t>Rutgers Mixology</a:t>
            </a:r>
            <a:br>
              <a:rPr lang="en-US" dirty="0" smtClean="0"/>
            </a:br>
            <a:r>
              <a:rPr lang="en-US" sz="1800" dirty="0">
                <a:solidFill>
                  <a:srgbClr val="FF0000"/>
                </a:solidFill>
              </a:rPr>
              <a:t>The official </a:t>
            </a:r>
            <a:r>
              <a:rPr lang="en-US" sz="1800" dirty="0" smtClean="0">
                <a:solidFill>
                  <a:srgbClr val="FF0000"/>
                </a:solidFill>
              </a:rPr>
              <a:t>site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6997" y="1334530"/>
            <a:ext cx="9664861" cy="514729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smtClean="0"/>
              <a:t>Created by: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Rick Santos , Connor </a:t>
            </a:r>
            <a:r>
              <a:rPr lang="en-US" dirty="0" err="1" smtClean="0"/>
              <a:t>Reddington</a:t>
            </a:r>
            <a:r>
              <a:rPr lang="en-US" dirty="0" smtClean="0"/>
              <a:t>, </a:t>
            </a:r>
            <a:r>
              <a:rPr lang="en-US" dirty="0"/>
              <a:t>&amp; Gary </a:t>
            </a:r>
            <a:r>
              <a:rPr lang="en-US" dirty="0" err="1"/>
              <a:t>Cender</a:t>
            </a:r>
            <a:endParaRPr lang="en-US" dirty="0"/>
          </a:p>
          <a:p>
            <a:pPr algn="l"/>
            <a:r>
              <a:rPr lang="en-US" sz="2000" dirty="0"/>
              <a:t>Site URL: </a:t>
            </a:r>
            <a:endParaRPr lang="en-US" sz="20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/>
              <a:t> </a:t>
            </a:r>
            <a:r>
              <a:rPr lang="en-US" dirty="0">
                <a:hlinkClick r:id="rId2"/>
              </a:rPr>
              <a:t>https://gc-ru-bootcamp.github.io/RutgersMixology</a:t>
            </a:r>
            <a:endParaRPr lang="en-US" dirty="0"/>
          </a:p>
          <a:p>
            <a:pPr algn="l"/>
            <a:r>
              <a:rPr lang="en-US" dirty="0" smtClean="0"/>
              <a:t>Description: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The Rutgers mixology site provides, alcoholic and non-alcoholic drink listings with recipes.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The site has several search capabilities, provides recommendations and lists popular drinks.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The user can mark drinks they like and come back to them latter.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It also provides functionality to find places where to buy ingredients or get a drink made by a professional</a:t>
            </a:r>
          </a:p>
          <a:p>
            <a:pPr algn="l"/>
            <a:r>
              <a:rPr lang="en-US" dirty="0"/>
              <a:t>Technology: 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/>
              <a:t>UI: </a:t>
            </a:r>
            <a:r>
              <a:rPr lang="en-US" dirty="0" smtClean="0"/>
              <a:t>HTML 5, CSS 3, </a:t>
            </a:r>
            <a:r>
              <a:rPr lang="en-US" dirty="0" smtClean="0"/>
              <a:t>Bootstrap 4, </a:t>
            </a:r>
            <a:r>
              <a:rPr lang="en-US" dirty="0"/>
              <a:t>fonts.googleapis.com/</a:t>
            </a:r>
            <a:r>
              <a:rPr lang="en-US" dirty="0" err="1"/>
              <a:t>css</a:t>
            </a:r>
            <a:r>
              <a:rPr lang="en-US" dirty="0"/>
              <a:t>, </a:t>
            </a:r>
            <a:r>
              <a:rPr lang="en-US" dirty="0" smtClean="0"/>
              <a:t>pretty-checkbox.min.css, font pair</a:t>
            </a:r>
            <a:endParaRPr lang="en-US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 smtClean="0"/>
              <a:t>Coding</a:t>
            </a:r>
            <a:r>
              <a:rPr lang="en-US" dirty="0" smtClean="0"/>
              <a:t>: </a:t>
            </a:r>
            <a:r>
              <a:rPr lang="en-US" dirty="0"/>
              <a:t>JavaScript. </a:t>
            </a:r>
            <a:r>
              <a:rPr lang="en-US" dirty="0" smtClean="0"/>
              <a:t>JQuery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/>
              <a:t>APIs</a:t>
            </a:r>
            <a:r>
              <a:rPr lang="en-US" dirty="0"/>
              <a:t>: Cocktail DB, </a:t>
            </a:r>
            <a:r>
              <a:rPr lang="en-US" dirty="0" smtClean="0"/>
              <a:t>geo-Location</a:t>
            </a:r>
            <a:r>
              <a:rPr lang="en-US" dirty="0"/>
              <a:t>, </a:t>
            </a:r>
            <a:r>
              <a:rPr lang="en-US" dirty="0" smtClean="0"/>
              <a:t>geo-Coding</a:t>
            </a:r>
            <a:r>
              <a:rPr lang="en-US" dirty="0" smtClean="0"/>
              <a:t>, google </a:t>
            </a:r>
            <a:r>
              <a:rPr lang="en-US" dirty="0"/>
              <a:t>maps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873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5503"/>
          </a:xfrm>
        </p:spPr>
        <p:txBody>
          <a:bodyPr/>
          <a:lstStyle/>
          <a:p>
            <a:r>
              <a:rPr lang="en-US" dirty="0" smtClean="0"/>
              <a:t>To the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85103"/>
            <a:ext cx="8596668" cy="475625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285103"/>
            <a:ext cx="6680242" cy="49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4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TYLING"/>
          <p:cNvSpPr txBox="1">
            <a:spLocks noGrp="1"/>
          </p:cNvSpPr>
          <p:nvPr>
            <p:ph type="title"/>
          </p:nvPr>
        </p:nvSpPr>
        <p:spPr>
          <a:xfrm>
            <a:off x="677335" y="958318"/>
            <a:ext cx="8596667" cy="5667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	</a:t>
            </a:r>
            <a:r>
              <a:rPr dirty="0"/>
              <a:t>STYLING</a:t>
            </a:r>
          </a:p>
        </p:txBody>
      </p:sp>
      <p:pic>
        <p:nvPicPr>
          <p:cNvPr id="190" name="fullsizeoutput_1f0.jpeg" descr="fullsizeoutput_1f0.jpeg"/>
          <p:cNvPicPr>
            <a:picLocks noGrp="1" noChangeAspect="1"/>
          </p:cNvPicPr>
          <p:nvPr>
            <p:ph type="pic" idx="4294967295"/>
          </p:nvPr>
        </p:nvPicPr>
        <p:blipFill>
          <a:blip r:embed="rId2">
            <a:extLst/>
          </a:blip>
          <a:srcRect t="8083" b="8083"/>
          <a:stretch>
            <a:fillRect/>
          </a:stretch>
        </p:blipFill>
        <p:spPr>
          <a:xfrm>
            <a:off x="1305810" y="2288195"/>
            <a:ext cx="7339716" cy="3845718"/>
          </a:xfrm>
          <a:prstGeom prst="rect">
            <a:avLst/>
          </a:prstGeom>
        </p:spPr>
      </p:pic>
      <p:sp>
        <p:nvSpPr>
          <p:cNvPr id="191" name="Bootstrap, CSS, googlefonts, fontpair"/>
          <p:cNvSpPr txBox="1">
            <a:spLocks noGrp="1"/>
          </p:cNvSpPr>
          <p:nvPr>
            <p:ph type="body" sz="quarter" idx="1"/>
          </p:nvPr>
        </p:nvSpPr>
        <p:spPr>
          <a:xfrm>
            <a:off x="582741" y="1690664"/>
            <a:ext cx="8596668" cy="5075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	</a:t>
            </a:r>
            <a:r>
              <a:rPr dirty="0"/>
              <a:t>Bootstrap, CSS, </a:t>
            </a:r>
            <a:r>
              <a:rPr dirty="0" err="1"/>
              <a:t>googlefonts</a:t>
            </a:r>
            <a:r>
              <a:rPr dirty="0"/>
              <a:t>, </a:t>
            </a:r>
            <a:r>
              <a:rPr dirty="0" err="1"/>
              <a:t>fontpair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1517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ocktail DB"/>
          <p:cNvSpPr txBox="1">
            <a:spLocks noGrp="1"/>
          </p:cNvSpPr>
          <p:nvPr>
            <p:ph type="title"/>
          </p:nvPr>
        </p:nvSpPr>
        <p:spPr>
          <a:xfrm>
            <a:off x="488148" y="493305"/>
            <a:ext cx="8596667" cy="566738"/>
          </a:xfrm>
          <a:prstGeom prst="rect">
            <a:avLst/>
          </a:prstGeom>
        </p:spPr>
        <p:txBody>
          <a:bodyPr/>
          <a:lstStyle/>
          <a:p>
            <a:r>
              <a:rPr dirty="0"/>
              <a:t>Cocktail DB </a:t>
            </a:r>
          </a:p>
        </p:txBody>
      </p:sp>
      <p:pic>
        <p:nvPicPr>
          <p:cNvPr id="194" name="fullsizeoutput_1f5.jpeg" descr="fullsizeoutput_1f5.jpeg"/>
          <p:cNvPicPr>
            <a:picLocks noGrp="1" noChangeAspect="1"/>
          </p:cNvPicPr>
          <p:nvPr>
            <p:ph type="pic" idx="4294967295"/>
          </p:nvPr>
        </p:nvPicPr>
        <p:blipFill>
          <a:blip r:embed="rId2">
            <a:extLst/>
          </a:blip>
          <a:srcRect l="13440" t="12887" r="13440" b="12887"/>
          <a:stretch>
            <a:fillRect/>
          </a:stretch>
        </p:blipFill>
        <p:spPr>
          <a:xfrm>
            <a:off x="299332" y="1355819"/>
            <a:ext cx="4543291" cy="2882512"/>
          </a:xfrm>
          <a:prstGeom prst="rect">
            <a:avLst/>
          </a:prstGeom>
        </p:spPr>
      </p:pic>
      <p:pic>
        <p:nvPicPr>
          <p:cNvPr id="196" name="fullsizeoutput_1f6.jpeg" descr="fullsizeoutput_1f6.jpeg"/>
          <p:cNvPicPr>
            <a:picLocks noChangeAspect="1"/>
          </p:cNvPicPr>
          <p:nvPr/>
        </p:nvPicPr>
        <p:blipFill>
          <a:blip r:embed="rId3">
            <a:extLst/>
          </a:blip>
          <a:srcRect l="13816" t="20799" r="13816" b="5160"/>
          <a:stretch>
            <a:fillRect/>
          </a:stretch>
        </p:blipFill>
        <p:spPr>
          <a:xfrm>
            <a:off x="4972050" y="1328237"/>
            <a:ext cx="4593775" cy="29375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49443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C608ED7-A74A-4160-AFEF-21AE46F51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maps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56ECD2-D631-449B-8512-60183999F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Modal </a:t>
            </a:r>
            <a:r>
              <a:rPr lang="en-US" dirty="0" err="1" smtClean="0"/>
              <a:t>Geolocation</a:t>
            </a:r>
            <a:r>
              <a:rPr lang="en-US" dirty="0" smtClean="0"/>
              <a:t> and Geocoding</a:t>
            </a:r>
            <a:endParaRPr lang="en-US" dirty="0"/>
          </a:p>
          <a:p>
            <a:pPr lvl="1"/>
            <a:r>
              <a:rPr lang="en-US" dirty="0"/>
              <a:t>Created modal on previous page. </a:t>
            </a:r>
            <a:r>
              <a:rPr lang="en-US" dirty="0" smtClean="0"/>
              <a:t>It solved the issue where the map </a:t>
            </a:r>
            <a:r>
              <a:rPr lang="en-US" dirty="0"/>
              <a:t>would </a:t>
            </a:r>
            <a:r>
              <a:rPr lang="en-US" dirty="0" smtClean="0"/>
              <a:t>load </a:t>
            </a:r>
            <a:r>
              <a:rPr lang="en-US" dirty="0"/>
              <a:t>the bar or liquor store locations before center location was given</a:t>
            </a:r>
          </a:p>
          <a:p>
            <a:r>
              <a:rPr lang="en-US" dirty="0" err="1"/>
              <a:t>Searchbox</a:t>
            </a:r>
            <a:r>
              <a:rPr lang="en-US" dirty="0"/>
              <a:t> object</a:t>
            </a:r>
          </a:p>
          <a:p>
            <a:r>
              <a:rPr lang="en-US" dirty="0" err="1"/>
              <a:t>MyPaintMarkers</a:t>
            </a:r>
            <a:r>
              <a:rPr lang="en-US" dirty="0"/>
              <a:t> function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179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E8228C-1570-4F6D-8BCD-49ECC674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Maps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93B23EC1-ABB9-45CC-8597-1781C93460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694" y="1327269"/>
            <a:ext cx="5075763" cy="3451936"/>
          </a:xfr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339CB826-2F57-4F8B-8893-928E9670A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31" y="2738695"/>
            <a:ext cx="6024929" cy="368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39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1B4321-E1D7-4744-AC89-E169EA78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C7E2CB4-4F72-4B9B-8736-906C8931D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Directions included</a:t>
            </a:r>
          </a:p>
          <a:p>
            <a:r>
              <a:rPr lang="en-US" dirty="0"/>
              <a:t>Expand and not only include bars but entertainment as well</a:t>
            </a:r>
          </a:p>
          <a:p>
            <a:r>
              <a:rPr lang="en-US" dirty="0"/>
              <a:t>Include radius options</a:t>
            </a:r>
          </a:p>
          <a:p>
            <a:r>
              <a:rPr lang="en-US" dirty="0"/>
              <a:t>Mouse hover to get info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8381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307</TotalTime>
  <Words>185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Rutgers Mixology The official site</vt:lpstr>
      <vt:lpstr>To the Demo</vt:lpstr>
      <vt:lpstr> STYLING</vt:lpstr>
      <vt:lpstr>Cocktail DB </vt:lpstr>
      <vt:lpstr>Google maps API</vt:lpstr>
      <vt:lpstr>Google Maps</vt:lpstr>
      <vt:lpstr>Future Development</vt:lpstr>
    </vt:vector>
  </TitlesOfParts>
  <Company>Dow Jones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Rutgers Mixology</dc:title>
  <dc:creator>Cender, Gary</dc:creator>
  <cp:lastModifiedBy>Cender, Gary</cp:lastModifiedBy>
  <cp:revision>12</cp:revision>
  <dcterms:created xsi:type="dcterms:W3CDTF">2018-03-26T15:14:22Z</dcterms:created>
  <dcterms:modified xsi:type="dcterms:W3CDTF">2018-03-27T19:02:27Z</dcterms:modified>
</cp:coreProperties>
</file>

<file path=docProps/thumbnail.jpeg>
</file>